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71AE-1782-483D-8495-5952ADE74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D9CDA-BE18-4285-8375-2B37B359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E8C3F-46F9-414C-BC07-05372F7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1B783-8E5A-4331-83A5-81ECFB66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97197-EC71-4E57-AB08-7A4D6171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4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222-63D8-4413-A676-78E3037F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E5954-B314-4F1C-98BE-93D625DF1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B99B0-0BB5-45BD-8B7F-0308BCF5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E9B6-3CEE-489C-8A8F-03D03F41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7E8D1-EB38-4467-BA9D-27E92A3F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5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5695C-6729-4335-8353-9A3FC8589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86823-95E8-44A0-B146-491D8BE6C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C8F40-A269-4ABB-93FD-22E4F247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46A47-49E4-484D-BD84-DA08B0098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ECFFB-37C4-43E1-A3F3-DF55A982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5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C15A-0EF2-4C0A-935D-7A7DAA38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737F-8FFC-46FC-BBEE-F5D08C11F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E24EA-38BD-4CBD-A0F9-18E38262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DC94D-EFE0-4E0B-8781-EA42728F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38BC5-39DE-4BCD-AD80-13C3B42D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5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4721-74F4-4DA1-8ADC-03B5EBA9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7805E-C981-4621-8365-5951661AE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45362-FB4A-47FE-B473-5CC9CED8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68F0-559B-4F0A-B639-3B06AC03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5A596-C574-4AB1-955C-9AF78978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A021-B84D-40FA-A536-ACFB2A2F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4DB3D-C877-460A-9C74-02B5CF255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691C8-C388-4E59-9806-AEAEA7401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6A659-D221-421C-8E7B-A47E23B8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8E9D-CC29-4178-9017-73F581F4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AACBD-9935-4E41-BF92-A23264C4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3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4402-1C9A-4877-B417-C4559055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90114-DC2D-44DF-9694-A505B362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988E9-9642-4332-AF9E-930D0F176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CF3FB-3E4F-4AA7-967A-303E36AA3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DEF780-3017-498D-86D3-C8175047A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DC997-C4FE-45B3-A5B8-2371BC6D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D1EDD2-31D7-4D99-93DC-BF76BDC7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9C935-8A58-448C-864A-FF380388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D67E-0EAF-41B4-AF6E-940107E6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2BEDA-FC62-4269-905F-37CCAFE2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9FD28-1641-4C0E-88C7-56231E0D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D8266-1907-45DE-8ED3-39FF65FD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0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604BC-5CF9-4FC7-9299-E6855286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5D97-C985-4902-A627-F0948A31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DB4D6-0560-4B22-8281-BB57D3CF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2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8F22-0242-4133-9DD7-DECA123B5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04AC-BA96-4843-91AC-660FC40B3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450FB-548A-4491-AEDC-95B3D17E9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426AD-3FBF-4F12-A15A-DCC67454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9A397-FF91-4A58-829A-3B3B6C97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06D58-2472-46CE-9028-B999D0BB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7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97B5-2144-4FC1-B86D-2A472D8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74D126-DDB8-4ECA-8EFD-A54C26C1D3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AEE96-6119-4E0D-85FF-0F1181BF9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CA1C3-ADED-4645-B07E-8312F6C3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469F4-28A3-43FA-A1E5-0B18A2BBB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40B26-7599-43DE-8744-4AFB3516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DE637B-85EF-4614-8367-417358E2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C8EB8-054E-46A7-AE40-722773D60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DDC71-F658-4220-A73B-F009BB20D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D8748-2DC3-43FB-AA71-A3DB4E10E018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DED24-92F0-4CF7-BFED-868878B05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A6990-68A5-4D7C-86CD-05D6FAA07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2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736DB-1C14-42AA-B601-C142CED03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AI based Image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36E36-77D5-4E88-B164-609A8CA4D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Using ML Assist Data labeling and Cognitive 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A852A7-59D3-42C0-9C74-CB226259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22" y="5084835"/>
            <a:ext cx="1678423" cy="16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BA1A-C4D4-4927-8038-212A4DA2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Export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80050-85EA-4105-A584-289BEC668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571" y="263525"/>
            <a:ext cx="3253220" cy="3292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7E26B-F977-4322-9E76-BCFA49ED3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1143"/>
            <a:ext cx="12192000" cy="18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9423-A2EA-4E2D-A48E-6BD70307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en-US" sz="3600"/>
              <a:t>Download JSON coco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0A40-766F-4AA9-9C4A-283F09201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41641"/>
            <a:ext cx="6675627" cy="169035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441BC-2447-44E3-9C25-690D76B30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35" b="-1"/>
          <a:stretch/>
        </p:blipFill>
        <p:spPr>
          <a:xfrm>
            <a:off x="2184401" y="2742910"/>
            <a:ext cx="7823199" cy="33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7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D2D0-1C79-4EAC-983B-5708C7E8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/>
              <a:t>Visual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51B4F-46F7-454F-A895-E428005C4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8" r="1" b="18319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2329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4F543-29F9-4CA4-8949-B553E4A4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Use Case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C57E-6B7E-4E3E-8AC1-F348466F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/>
              <a:t>Scan images</a:t>
            </a:r>
          </a:p>
          <a:p>
            <a:r>
              <a:rPr lang="en-US" sz="2000"/>
              <a:t>Resize as needed</a:t>
            </a:r>
          </a:p>
          <a:p>
            <a:r>
              <a:rPr lang="en-US" sz="2000"/>
              <a:t>Data Label Images for objects with bounding box</a:t>
            </a:r>
          </a:p>
          <a:p>
            <a:r>
              <a:rPr lang="en-US" sz="2000"/>
              <a:t>Use Machine learning to Label for large scale images in 1000’s</a:t>
            </a:r>
          </a:p>
          <a:p>
            <a:r>
              <a:rPr lang="en-US" sz="2000"/>
              <a:t>Enable search of Image tags</a:t>
            </a:r>
          </a:p>
          <a:p>
            <a:r>
              <a:rPr lang="en-US" sz="2000"/>
              <a:t>Visual interface</a:t>
            </a:r>
          </a:p>
        </p:txBody>
      </p:sp>
    </p:spTree>
    <p:extLst>
      <p:ext uri="{BB962C8B-B14F-4D97-AF65-F5344CB8AC3E}">
        <p14:creationId xmlns:p14="http://schemas.microsoft.com/office/powerpoint/2010/main" val="153892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481A-5E4D-4EE0-87D8-723FD0AB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9D7FFD-9FC9-4B99-9BEE-054A5838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44" y="643466"/>
            <a:ext cx="9860111" cy="47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E0DAC-C2AA-41C5-A7C7-F57C7CFE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21563-BEAF-4B76-B789-F0833828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/>
              <a:t>ML Assisted Data labeling using Azure ML</a:t>
            </a:r>
          </a:p>
          <a:p>
            <a:r>
              <a:rPr lang="en-US" sz="2000"/>
              <a:t>Resize images as needed</a:t>
            </a:r>
          </a:p>
          <a:p>
            <a:r>
              <a:rPr lang="en-US" sz="2000"/>
              <a:t>Use Data Factory to move images for Labeling</a:t>
            </a:r>
          </a:p>
          <a:p>
            <a:r>
              <a:rPr lang="en-US" sz="2000"/>
              <a:t>Export JSON – Coco format file</a:t>
            </a:r>
          </a:p>
          <a:p>
            <a:r>
              <a:rPr lang="en-US" sz="2000"/>
              <a:t>Import that into Cognitive Search</a:t>
            </a:r>
          </a:p>
          <a:p>
            <a:r>
              <a:rPr lang="en-US" sz="2000"/>
              <a:t>Extract Key phrases save in knowledge store</a:t>
            </a:r>
          </a:p>
          <a:p>
            <a:r>
              <a:rPr lang="en-US" sz="2000"/>
              <a:t>Build Index for searching</a:t>
            </a:r>
          </a:p>
          <a:p>
            <a:r>
              <a:rPr lang="en-US" sz="2000"/>
              <a:t>Create Power Bi Report</a:t>
            </a:r>
          </a:p>
        </p:txBody>
      </p:sp>
    </p:spTree>
    <p:extLst>
      <p:ext uri="{BB962C8B-B14F-4D97-AF65-F5344CB8AC3E}">
        <p14:creationId xmlns:p14="http://schemas.microsoft.com/office/powerpoint/2010/main" val="348276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6D97D-7ED1-4C39-81CB-F7220DFD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 dirty="0"/>
              <a:t>Head Lamps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DE102-9858-4B63-BDA0-35815837B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12" y="365760"/>
            <a:ext cx="2538854" cy="3639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32ED23-3FDD-4B57-BCF0-8A2C74D19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46" y="365759"/>
            <a:ext cx="2720385" cy="3639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DF073-37EC-4DC9-B186-D01B486C0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423" y="365759"/>
            <a:ext cx="3002432" cy="3639312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7BF03-9C50-43BB-994C-C11728CCD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Head lamps labelled in different scenarios</a:t>
            </a:r>
          </a:p>
          <a:p>
            <a:r>
              <a:rPr lang="en-US" sz="1800" dirty="0"/>
              <a:t>Cover different angles</a:t>
            </a:r>
          </a:p>
        </p:txBody>
      </p:sp>
    </p:spTree>
    <p:extLst>
      <p:ext uri="{BB962C8B-B14F-4D97-AF65-F5344CB8AC3E}">
        <p14:creationId xmlns:p14="http://schemas.microsoft.com/office/powerpoint/2010/main" val="105561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2B981-7E0D-4358-B7B7-BD5F25B1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</p:spPr>
        <p:txBody>
          <a:bodyPr>
            <a:normAutofit/>
          </a:bodyPr>
          <a:lstStyle/>
          <a:p>
            <a:r>
              <a:rPr lang="en-US" sz="2600" dirty="0"/>
              <a:t>Task Lighting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0BD750-A7C7-45D6-A9DA-8CA33AF15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r="-2" b="9710"/>
          <a:stretch/>
        </p:blipFill>
        <p:spPr>
          <a:xfrm>
            <a:off x="20" y="-6"/>
            <a:ext cx="3931900" cy="400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04BC8-D498-41B0-982D-F5BF8285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7" r="-2" b="21969"/>
          <a:stretch/>
        </p:blipFill>
        <p:spPr>
          <a:xfrm>
            <a:off x="4130040" y="6"/>
            <a:ext cx="3931920" cy="4005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7C18A-FC71-4C73-BF9D-3C4350947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" r="-2" b="11586"/>
          <a:stretch/>
        </p:blipFill>
        <p:spPr>
          <a:xfrm>
            <a:off x="8260080" y="-1"/>
            <a:ext cx="3931920" cy="400507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30F63-3F92-41C8-BE80-9395892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35052"/>
            <a:ext cx="710418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Lights in various settings</a:t>
            </a:r>
          </a:p>
          <a:p>
            <a:r>
              <a:rPr lang="en-US" sz="1800" dirty="0"/>
              <a:t>Various angles</a:t>
            </a:r>
          </a:p>
        </p:txBody>
      </p:sp>
    </p:spTree>
    <p:extLst>
      <p:ext uri="{BB962C8B-B14F-4D97-AF65-F5344CB8AC3E}">
        <p14:creationId xmlns:p14="http://schemas.microsoft.com/office/powerpoint/2010/main" val="252218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471D98A4-63C4-4A75-BD52-CB7C4B674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145ED-9E5D-4AE7-B0C8-7F3DDA50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Job Carts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CA6436-89FC-4982-8D24-28293B6B8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4" b="1875"/>
          <a:stretch/>
        </p:blipFill>
        <p:spPr>
          <a:xfrm>
            <a:off x="246888" y="299258"/>
            <a:ext cx="2834640" cy="4094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D8004-80BD-4AE0-83C3-B68344E3D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2" r="9753" b="-4"/>
          <a:stretch/>
        </p:blipFill>
        <p:spPr>
          <a:xfrm>
            <a:off x="3200400" y="299258"/>
            <a:ext cx="2834640" cy="40945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4B5D10-7646-43CD-B96D-4F03CC45C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897" b="2323"/>
          <a:stretch/>
        </p:blipFill>
        <p:spPr>
          <a:xfrm>
            <a:off x="6153912" y="299258"/>
            <a:ext cx="2834640" cy="4094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9703D0-16BC-4897-80C6-41A67C3258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59" r="30619"/>
          <a:stretch/>
        </p:blipFill>
        <p:spPr>
          <a:xfrm>
            <a:off x="9107424" y="299258"/>
            <a:ext cx="2834640" cy="40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2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DC05A7B-3060-4D55-AD98-5814F79D4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53B69-4C16-466A-981D-EEC33F3D4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Scissor lift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C8EC8-11AF-429D-B0CE-E408A17F6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"/>
          <a:stretch/>
        </p:blipFill>
        <p:spPr>
          <a:xfrm>
            <a:off x="320752" y="428416"/>
            <a:ext cx="3703320" cy="3836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DFBC8-EEC4-414D-8160-1E84C956B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8" r="4" b="4"/>
          <a:stretch/>
        </p:blipFill>
        <p:spPr>
          <a:xfrm>
            <a:off x="4244340" y="428423"/>
            <a:ext cx="3703320" cy="383624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7EBD87-BB11-45E2-AA28-CAF0657C3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0703" b="-2"/>
          <a:stretch/>
        </p:blipFill>
        <p:spPr>
          <a:xfrm>
            <a:off x="8167928" y="428429"/>
            <a:ext cx="3703320" cy="38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1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6DF9D-1633-462C-87E6-7E2D439B4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62" r="1" b="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51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Calibri Light</vt:lpstr>
      <vt:lpstr>Office Theme</vt:lpstr>
      <vt:lpstr>AI based Image Insights</vt:lpstr>
      <vt:lpstr>Use Case</vt:lpstr>
      <vt:lpstr>Architecture</vt:lpstr>
      <vt:lpstr>Solution</vt:lpstr>
      <vt:lpstr>Head Lamps</vt:lpstr>
      <vt:lpstr>Task Lighting</vt:lpstr>
      <vt:lpstr>Job Carts</vt:lpstr>
      <vt:lpstr>Scissor lift</vt:lpstr>
      <vt:lpstr>PowerPoint Presentation</vt:lpstr>
      <vt:lpstr>Export</vt:lpstr>
      <vt:lpstr>Download JSON coco file</vt:lpstr>
      <vt:lpstr>Visual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based Image Insights</dc:title>
  <dc:creator>Balamurugan Balakreshnan</dc:creator>
  <cp:lastModifiedBy>Balamurugan Balakreshnan</cp:lastModifiedBy>
  <cp:revision>1</cp:revision>
  <dcterms:created xsi:type="dcterms:W3CDTF">2020-07-01T02:16:02Z</dcterms:created>
  <dcterms:modified xsi:type="dcterms:W3CDTF">2020-07-01T02:16:09Z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2020-07-01T02:16:09Z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a9a6f9f8-b703-4201-8b3c-1b4ab9c8c87c</vt:lpwstr>
  </property>
  <property fmtid="{D5CDD505-2E9C-101B-9397-08002B2CF9AE}" pid="8" name="MSIP_Label_f42aa342-8706-4288-bd11-ebb85995028c_ContentBits">
    <vt:lpwstr>0</vt:lpwstr>
  </property>
</Properties>
</file>